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64" r:id="rId3"/>
    <p:sldId id="256" r:id="rId4"/>
    <p:sldId id="317" r:id="rId5"/>
    <p:sldId id="315" r:id="rId6"/>
    <p:sldId id="266" r:id="rId7"/>
    <p:sldId id="267" r:id="rId8"/>
    <p:sldId id="278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318" r:id="rId17"/>
    <p:sldId id="276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14EE2-2781-CD66-1BC0-E5BF0D2FD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6D4696-F128-8732-1769-55560DD30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AC5676-3DDF-D9E1-5D56-359111D2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CB1F0-EAC1-F803-FBB9-6A9760A2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63472-A5E0-874F-355B-628DB7B6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7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F624E-F715-D24A-1D52-ACE33B50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5C7F20-50A1-056F-8888-DCDF2DEC8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9F523-E2F3-21FE-F918-16B9454E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AA166-1EBB-8D0C-07E4-5598E288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E3D58-631F-BFF7-3FA1-C9F0D0C1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3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DA0FE3-C1E6-75E9-7FDB-0F576B5EF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ACA955-49B3-D3BB-14B4-46F983FE2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0B99F0-78E4-2552-79D4-C83AEC6D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5E3BF2-E6A1-AED8-28D9-C6983541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D15DDF-D140-87C8-726F-0AD24384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0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26BF4-D9D9-345F-B31F-5DB5CD7C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10EA6-00C4-E6B6-7A44-73663A796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15B5F-74CE-62D4-F217-FABDA73E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1B753-CAF3-BF50-CEBB-CB591368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9C14F-4F8B-92B0-D946-4C1C4CB84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0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CE9AC-EA74-A29F-32B7-63E326985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93D2AE-67B3-7751-1E05-1CE1D93B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B510B-5F71-3EF6-5B12-31071000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943AB-234B-8954-99B5-C8AEC0460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72536-DC69-36F5-25B7-CAFC3951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0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C6FCF-C940-6607-D7A2-BAFD791F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BCBEBD-1323-25D2-7C0B-7E93CD03A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C8D255-3A34-2C5B-3298-78B1B1B8E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42A461-1515-B342-5D5B-FCD79B47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B9E916-E76A-67DF-E953-D8BDE96B5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09836B-696B-04B9-E292-E53FFCE0F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9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147A-C4E6-9FAB-FEE9-269ED3B1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8B3E2B-7F0F-4A29-D790-C35270059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1ADCE-8939-FFF3-691C-502D3306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30FD53-F97A-61E9-74F9-19AE0C234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0A77A1-8FC7-9338-8638-816D20F8B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5A3866-06C2-7DB8-8994-B3FC76B5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064864-FBF4-C2BC-0671-DE25586D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D52E1B-8E0D-A833-1960-545EEC3C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7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62C9-A92E-30EF-D475-7D0F18CA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449C16-7D78-2136-B1C0-DF48BD3F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F8102-4369-7C02-3423-B3046178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E39C09-061A-567B-D235-CB849EA0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3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3601965-BAE5-E9E2-6DAC-9BCDFE3A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E0D4EA-9AD0-CB38-E61A-ACC2AFFC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CA52FE-E08A-5BEA-1553-C794C4FF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8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C8A00-747A-A7B7-1253-B81A32BCD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88A403-AD68-2FCD-D099-E50D0CCA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FE8248-AE56-6257-3EA5-67FCC98E4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CB796A-85A2-2DDA-871A-873E5B34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5A7769-30FB-FB74-2571-AC6F918C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97664-EAAE-D063-C81C-C78DAAF3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1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22CD2-5B0A-6B81-575F-78A18EC2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49DEFC-5B72-130D-9C7F-597792156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8CB8F4-7EAE-9CBE-D412-08072DD4C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880EC7-C888-28CB-26CA-7D9E4826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7877D-646A-93AF-9C43-2DF693C1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3133C-090D-220C-4210-DBFB8A63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92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EAC09-3464-1B32-B6EE-E95CD99B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43DD29-3CFC-6EA0-1979-DA5E0F47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CC22-1F2E-054E-4FFE-ABF613927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C2F7-1FD9-45D6-A07A-6A04FB643790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7866F-E6E4-75EF-2637-BFF4E50A9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6CCE16-50DE-73FD-21EB-9B5087E3E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D28-A535-4C48-AAA9-862BB522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03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p4"/><Relationship Id="rId7" Type="http://schemas.openxmlformats.org/officeDocument/2006/relationships/image" Target="../media/image4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2"/>
          <p:cNvSpPr/>
          <p:nvPr/>
        </p:nvSpPr>
        <p:spPr>
          <a:xfrm rot="10800000">
            <a:off x="0" y="-12315"/>
            <a:ext cx="12192000" cy="548680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ятиугольник 2"/>
          <p:cNvSpPr/>
          <p:nvPr/>
        </p:nvSpPr>
        <p:spPr>
          <a:xfrm rot="10800000">
            <a:off x="1689893" y="537613"/>
            <a:ext cx="10502107" cy="405085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26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267"/>
            <a:ext cx="12192000" cy="11399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5576" y="1375899"/>
            <a:ext cx="10475666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2D588B"/>
                </a:solidFill>
              </a:rPr>
              <a:t>Математика</a:t>
            </a:r>
          </a:p>
          <a:p>
            <a:pPr algn="ctr"/>
            <a:r>
              <a:rPr lang="ru-RU" sz="3733" dirty="0">
                <a:solidFill>
                  <a:srgbClr val="2D588B"/>
                </a:solidFill>
              </a:rPr>
              <a:t>2 класс</a:t>
            </a:r>
          </a:p>
          <a:p>
            <a:pPr algn="ctr"/>
            <a:endParaRPr lang="ru-RU" sz="1400" dirty="0">
              <a:solidFill>
                <a:srgbClr val="2D588B"/>
              </a:solidFill>
            </a:endParaRPr>
          </a:p>
          <a:p>
            <a:r>
              <a:rPr lang="ru-RU" sz="3200" dirty="0">
                <a:solidFill>
                  <a:srgbClr val="2D588B"/>
                </a:solidFill>
              </a:rPr>
              <a:t>Тема урока: </a:t>
            </a:r>
            <a:r>
              <a:rPr lang="ru-RU" sz="3200" dirty="0">
                <a:solidFill>
                  <a:srgbClr val="002060"/>
                </a:solidFill>
              </a:rPr>
              <a:t>Связь множителей с произведением </a:t>
            </a:r>
          </a:p>
          <a:p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34315" y="589090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224268"/>
                </a:solidFill>
              </a:rPr>
              <a:t>2026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8186" y="3874420"/>
            <a:ext cx="56327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2D588B"/>
                </a:solidFill>
              </a:rPr>
              <a:t>Учитель: Искендерова Айгун Фикретовна 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Максимушкина Алина Александровна 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Кропалева Кира Павловна </a:t>
            </a:r>
          </a:p>
          <a:p>
            <a:r>
              <a:rPr lang="ru-RU" sz="2400" dirty="0">
                <a:solidFill>
                  <a:srgbClr val="2D588B"/>
                </a:solidFill>
              </a:rPr>
              <a:t>Серебренникова Оливия Вячеславовна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Коровкина Екатерина Андреевна </a:t>
            </a:r>
          </a:p>
        </p:txBody>
      </p:sp>
      <p:pic>
        <p:nvPicPr>
          <p:cNvPr id="8" name="Picture 2" descr="Некрасовский педагогический колледж №1 – Санкт-Петербург | Колледжи,  техникумы – Санкт-Петербург | Единая справочная">
            <a:extLst>
              <a:ext uri="{FF2B5EF4-FFF2-40B4-BE49-F238E27FC236}">
                <a16:creationId xmlns:a16="http://schemas.microsoft.com/office/drawing/2014/main" id="{D288D80F-C339-4690-B524-934FCD5AD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1" y="598007"/>
            <a:ext cx="915364" cy="15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C16073-3D76-4E48-94F3-481146D03966}"/>
              </a:ext>
            </a:extLst>
          </p:cNvPr>
          <p:cNvSpPr/>
          <p:nvPr/>
        </p:nvSpPr>
        <p:spPr>
          <a:xfrm>
            <a:off x="1689893" y="30327"/>
            <a:ext cx="9527032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 ГБПОУ Некрасовский педагогический колледж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Звук 16">
            <a:hlinkClick r:id="" action="ppaction://media"/>
            <a:extLst>
              <a:ext uri="{FF2B5EF4-FFF2-40B4-BE49-F238E27FC236}">
                <a16:creationId xmlns:a16="http://schemas.microsoft.com/office/drawing/2014/main" id="{E22F2406-1100-4521-A829-4398A4EB6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7"/>
    </mc:Choice>
    <mc:Fallback xmlns="">
      <p:transition spd="slow" advTm="1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017D7-92B4-968D-982E-54DB89072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CC518AC6-E4AE-7624-39D6-3660F0D067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A0C976-D09E-5C22-F5CF-0B417C7E9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561" y="1317174"/>
            <a:ext cx="7222671" cy="957942"/>
          </a:xfrm>
        </p:spPr>
        <p:txBody>
          <a:bodyPr>
            <a:noAutofit/>
          </a:bodyPr>
          <a:lstStyle/>
          <a:p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Проверка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8D0F1-8E6F-F03D-D0CE-F0FEF3AA0624}"/>
              </a:ext>
            </a:extLst>
          </p:cNvPr>
          <p:cNvSpPr txBox="1"/>
          <p:nvPr/>
        </p:nvSpPr>
        <p:spPr>
          <a:xfrm>
            <a:off x="1476437" y="2275116"/>
            <a:ext cx="99604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8·4=32; 32:8=4; 32:4=8</a:t>
            </a:r>
            <a:r>
              <a:rPr lang="ru-RU" sz="5400" dirty="0">
                <a:solidFill>
                  <a:srgbClr val="0F1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54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54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9·2=18; 18:9=2; 18:2=9; </a:t>
            </a:r>
          </a:p>
          <a:p>
            <a:r>
              <a:rPr lang="ru-RU" sz="54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10·4=40; 40:10=4; 40:4=10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08C223D-FDA0-4F23-B4EA-04FE62F49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5"/>
    </mc:Choice>
    <mc:Fallback xmlns="">
      <p:transition spd="slow" advTm="2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362E-95E4-6FA9-BCFC-C49F28F1C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02B7C4AF-2155-1EDB-43D4-453D5854F8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944EB9B-AC2E-2D5C-91FF-AB73FE0A1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1023259"/>
            <a:ext cx="9105900" cy="1426028"/>
          </a:xfrm>
        </p:spPr>
        <p:txBody>
          <a:bodyPr>
            <a:noAutofit/>
          </a:bodyPr>
          <a:lstStyle/>
          <a:p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Реши задачу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666B-10B2-3C47-8E2B-C6C66DBC29FD}"/>
              </a:ext>
            </a:extLst>
          </p:cNvPr>
          <p:cNvSpPr txBox="1"/>
          <p:nvPr/>
        </p:nvSpPr>
        <p:spPr>
          <a:xfrm>
            <a:off x="1793422" y="2687716"/>
            <a:ext cx="92855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Цена булочки 5 рублей. Сколько стоят 3 такие булочки?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F7F25BA-9B9F-4E65-B582-0B3ADFC6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7"/>
    </mc:Choice>
    <mc:Fallback xmlns="">
      <p:transition spd="slow" advTm="5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8EF89-95D3-A705-FB90-A87824D8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368B903B-3041-8DEE-12B2-04E114CA5A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60C60D-26F3-D492-E7E4-8180B5D72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1023259"/>
            <a:ext cx="9105900" cy="119742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Найдите значения выражений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3AD94-50DB-DD4B-B2F7-EEDFD1545487}"/>
              </a:ext>
            </a:extLst>
          </p:cNvPr>
          <p:cNvSpPr txBox="1"/>
          <p:nvPr/>
        </p:nvSpPr>
        <p:spPr>
          <a:xfrm>
            <a:off x="3962693" y="2110941"/>
            <a:ext cx="95358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/>
              <a:t>(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7·2):7 </a:t>
            </a:r>
          </a:p>
          <a:p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(9·3):3</a:t>
            </a:r>
          </a:p>
          <a:p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(2·9):2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BE34EE2-75A5-479B-B297-4D17DD28E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5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1"/>
    </mc:Choice>
    <mc:Fallback xmlns="">
      <p:transition spd="slow" advTm="3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D92E-9571-D6B6-9F5B-A82F55FF3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5E4B04F3-012B-F06A-CF64-EA876C6C9F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7188EAC-DAE2-0C98-CF1E-7C87C74DA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99" y="985243"/>
            <a:ext cx="9105900" cy="1197427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Проверка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E30FE-A16F-E123-8A28-A5551DC2D467}"/>
              </a:ext>
            </a:extLst>
          </p:cNvPr>
          <p:cNvSpPr txBox="1"/>
          <p:nvPr/>
        </p:nvSpPr>
        <p:spPr>
          <a:xfrm>
            <a:off x="4139921" y="2182670"/>
            <a:ext cx="85670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(7·2):7=2 </a:t>
            </a:r>
          </a:p>
          <a:p>
            <a:r>
              <a:rPr lang="ru-RU" sz="720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(9·3):3=9     (2·9):2=9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E2F54FD-9B8E-4BB3-9D14-E6D5407BB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"/>
    </mc:Choice>
    <mc:Fallback xmlns="">
      <p:transition spd="slow" advTm="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14967-ED0C-8E89-9B67-65D803D0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49AFBC93-DA83-E58B-26AC-71583F8074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BB601F6-F2AB-E90C-9406-CC0CE4A9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793" y="816431"/>
            <a:ext cx="9105900" cy="119742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4950F-7BDE-A89C-4ABB-DDCE8FE01293}"/>
              </a:ext>
            </a:extLst>
          </p:cNvPr>
          <p:cNvSpPr txBox="1"/>
          <p:nvPr/>
        </p:nvSpPr>
        <p:spPr>
          <a:xfrm>
            <a:off x="1804307" y="1572023"/>
            <a:ext cx="100360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Вставьте пропущенные числа: </a:t>
            </a:r>
          </a:p>
          <a:p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6·3=□   18:3=□   □:6=3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927F09A9-1791-41B5-AC74-26A2FFC1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2"/>
    </mc:Choice>
    <mc:Fallback xmlns="">
      <p:transition spd="slow" advTm="2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229AF-7B00-A754-2626-A242C730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AB38ECF2-836F-F43B-5611-3F767EA46E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404367C-7F8C-2787-3B4C-A74765F24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793" y="816431"/>
            <a:ext cx="9105900" cy="119742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6436F-B44B-6FC6-9BC4-E85FD9BC26DD}"/>
              </a:ext>
            </a:extLst>
          </p:cNvPr>
          <p:cNvSpPr txBox="1"/>
          <p:nvPr/>
        </p:nvSpPr>
        <p:spPr>
          <a:xfrm>
            <a:off x="2185307" y="1792498"/>
            <a:ext cx="96284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Проверяем: </a:t>
            </a:r>
          </a:p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18, 6, 18.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B01A566F-D680-4C39-8D38-880E5064C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8"/>
    </mc:Choice>
    <mc:Fallback xmlns="">
      <p:transition spd="slow" advTm="3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308A-BD38-2265-8B14-DD61D57E3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4130BE77-CBA5-C041-1501-C436539A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4067A7A-FC3C-42BB-938C-F881266B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459" y="3204382"/>
            <a:ext cx="9144000" cy="2387600"/>
          </a:xfrm>
        </p:spPr>
        <p:txBody>
          <a:bodyPr>
            <a:noAutofit/>
          </a:bodyPr>
          <a:lstStyle/>
          <a:p>
            <a:pPr algn="l"/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Узнаем правило;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Научимся составлять примеры на деление из умножения;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3) Будем решать задачи.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A77C14-8CB2-49F2-BF0F-0F095D908E84}"/>
              </a:ext>
            </a:extLst>
          </p:cNvPr>
          <p:cNvSpPr/>
          <p:nvPr/>
        </p:nvSpPr>
        <p:spPr>
          <a:xfrm>
            <a:off x="4254214" y="401862"/>
            <a:ext cx="28135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ru-RU" sz="7200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AA30A41-C066-48DD-8A61-F43C98F65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4"/>
    </mc:Choice>
    <mc:Fallback xmlns="">
      <p:transition spd="slow" advTm="14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80839-2EFE-7188-5986-BD50B0456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EF3C6B5A-3BC3-45A5-C842-211D610FFC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1E42285-9C12-15C8-529D-ED1384FAE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793" y="816431"/>
            <a:ext cx="9105900" cy="119742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7ECFE7-3CAE-443F-A5C7-A8BA18ADE915}"/>
              </a:ext>
            </a:extLst>
          </p:cNvPr>
          <p:cNvSpPr/>
          <p:nvPr/>
        </p:nvSpPr>
        <p:spPr>
          <a:xfrm>
            <a:off x="2344615" y="1738063"/>
            <a:ext cx="8417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Д/З</a:t>
            </a:r>
          </a:p>
          <a:p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Учебник страница 68, номер 6.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5CE34DD-5812-4841-B98A-7A5AD11A5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4"/>
    </mc:Choice>
    <mc:Fallback xmlns="">
      <p:transition spd="slow" advTm="1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0EBD8-EDAD-9404-FA4A-ED7D60501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F9863D26-4366-6F93-ECD4-4B9EB43CF4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91166C-F28E-55C9-83BD-8844201DB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793" y="816431"/>
            <a:ext cx="9105900" cy="119742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75EC93D-5FCA-2FB8-1DC0-CFB204F64F67}"/>
              </a:ext>
            </a:extLst>
          </p:cNvPr>
          <p:cNvSpPr/>
          <p:nvPr/>
        </p:nvSpPr>
        <p:spPr>
          <a:xfrm>
            <a:off x="126610" y="1545772"/>
            <a:ext cx="3756870" cy="31241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понял и не ошибался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60ABC39-6B47-F89D-993F-1E1C31081793}"/>
              </a:ext>
            </a:extLst>
          </p:cNvPr>
          <p:cNvSpPr/>
          <p:nvPr/>
        </p:nvSpPr>
        <p:spPr>
          <a:xfrm>
            <a:off x="4078743" y="1415144"/>
            <a:ext cx="4022269" cy="342899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</a:t>
            </a:r>
          </a:p>
          <a:p>
            <a:pPr algn="ctr"/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сомнения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27CF4EE-5546-B0C3-9B96-EA4BF5E8710E}"/>
              </a:ext>
            </a:extLst>
          </p:cNvPr>
          <p:cNvSpPr/>
          <p:nvPr/>
        </p:nvSpPr>
        <p:spPr>
          <a:xfrm>
            <a:off x="8399349" y="1567543"/>
            <a:ext cx="3494314" cy="31241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Ничего не понял и нужна помощь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E1A0CE58-5F68-46C0-A73F-4BFADCB7E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3"/>
    </mc:Choice>
    <mc:Fallback xmlns="">
      <p:transition spd="slow" advTm="2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308A-BD38-2265-8B14-DD61D57E3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4130BE77-CBA5-C041-1501-C436539A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D42948E-50E3-A33E-5EBE-3CB8FFE91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085" y="2481943"/>
            <a:ext cx="9993086" cy="1262743"/>
          </a:xfrm>
        </p:spPr>
        <p:txBody>
          <a:bodyPr>
            <a:normAutofit/>
          </a:bodyPr>
          <a:lstStyle/>
          <a:p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4 · 2 = 8       7 · 2 = 14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96638E-915F-49CA-828D-CCE503AFAA13}"/>
              </a:ext>
            </a:extLst>
          </p:cNvPr>
          <p:cNvSpPr/>
          <p:nvPr/>
        </p:nvSpPr>
        <p:spPr>
          <a:xfrm>
            <a:off x="4059536" y="3891447"/>
            <a:ext cx="38282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□ · 2 = 14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745FD4B8-9D6F-48DF-AD52-8A7373625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4"/>
    </mc:Choice>
    <mc:Fallback xmlns="">
      <p:transition spd="slow" advTm="7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AD56B1EA-44BD-15AD-A8BC-A5200A8937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B3DFA-B929-5993-4CC5-3F7B5224B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042" y="1877161"/>
            <a:ext cx="8675915" cy="3103677"/>
          </a:xfrm>
        </p:spPr>
        <p:txBody>
          <a:bodyPr>
            <a:normAutofit fontScale="90000"/>
          </a:bodyPr>
          <a:lstStyle/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Связь множителей с произведением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7502818-2CAB-4BD1-80D9-2EF16F2A8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308A-BD38-2265-8B14-DD61D57E3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4130BE77-CBA5-C041-1501-C436539A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4067A7A-FC3C-42BB-938C-F881266B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776" y="3924886"/>
            <a:ext cx="11774658" cy="2398615"/>
          </a:xfrm>
        </p:spPr>
        <p:txBody>
          <a:bodyPr>
            <a:noAutofit/>
          </a:bodyPr>
          <a:lstStyle/>
          <a:p>
            <a:pPr algn="l"/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Будем решать задачи.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Научимся составлять примеры на деление из умножения;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Узнаем правило;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F25F1B-20FF-448A-AD47-20AFF3446789}"/>
              </a:ext>
            </a:extLst>
          </p:cNvPr>
          <p:cNvSpPr/>
          <p:nvPr/>
        </p:nvSpPr>
        <p:spPr>
          <a:xfrm>
            <a:off x="4437094" y="916075"/>
            <a:ext cx="28135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ru-RU" sz="7200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2B5EF887-ED38-4ACD-B571-EEDD5AD3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0"/>
    </mc:Choice>
    <mc:Fallback xmlns=""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308A-BD38-2265-8B14-DD61D57E3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4130BE77-CBA5-C041-1501-C436539A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4067A7A-FC3C-42BB-938C-F881266B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459" y="3204382"/>
            <a:ext cx="9144000" cy="2387600"/>
          </a:xfrm>
        </p:spPr>
        <p:txBody>
          <a:bodyPr>
            <a:noAutofit/>
          </a:bodyPr>
          <a:lstStyle/>
          <a:p>
            <a:pPr algn="l"/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Узнаем правило;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Научимся составлять примеры на деление из умножения;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3) Будем решать задачи.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A77C14-8CB2-49F2-BF0F-0F095D908E84}"/>
              </a:ext>
            </a:extLst>
          </p:cNvPr>
          <p:cNvSpPr/>
          <p:nvPr/>
        </p:nvSpPr>
        <p:spPr>
          <a:xfrm>
            <a:off x="4254214" y="401862"/>
            <a:ext cx="28135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ru-RU" sz="7200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5476A4E-811F-4933-8F4A-4611F299A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EF3CF-383F-8AA0-29B8-0E9491151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CFA50148-6C8F-204E-3E74-5A3AC9933E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532BB98-AA71-C59E-CD0F-A811EF05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457" y="2002971"/>
            <a:ext cx="9993086" cy="28520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произведение двух множителей разделить на один из них, то получится другой множитель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C0FCB03-3AC1-4425-9AF4-2DD0FCE44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/>
    </mc:Choice>
    <mc:Fallback xmlns="">
      <p:transition spd="slow" advTm="1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B9F34-D33B-60C8-9543-D935C7453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27BB3D99-DCD0-FDE7-ED3E-91AC2AAB05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-5439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701CAAC-D6AE-5BC2-D799-D01C83302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7737" y="1476967"/>
            <a:ext cx="6193972" cy="1676400"/>
          </a:xfrm>
        </p:spPr>
        <p:txBody>
          <a:bodyPr>
            <a:noAutofit/>
          </a:bodyPr>
          <a:lstStyle/>
          <a:p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7 · 2 = 14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9C74E2-2E56-4145-8923-C0C9BC7527EB}"/>
              </a:ext>
            </a:extLst>
          </p:cNvPr>
          <p:cNvSpPr/>
          <p:nvPr/>
        </p:nvSpPr>
        <p:spPr>
          <a:xfrm>
            <a:off x="2826270" y="4057594"/>
            <a:ext cx="4476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14:2=7 </a:t>
            </a: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1F2E37-8237-46FF-9B26-5B70AD9436A8}"/>
              </a:ext>
            </a:extLst>
          </p:cNvPr>
          <p:cNvSpPr/>
          <p:nvPr/>
        </p:nvSpPr>
        <p:spPr>
          <a:xfrm>
            <a:off x="2826270" y="3033183"/>
            <a:ext cx="33522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14:7=2</a:t>
            </a: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C837B229-FA2D-4463-B8C6-524F7244B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42"/>
    </mc:Choice>
    <mc:Fallback xmlns="">
      <p:transition spd="slow" advTm="5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81509-29D2-C57D-2B7D-EAB49FF1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9A47E5B9-53CB-4C82-8B75-1A97898F12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5B74AD3-5DCF-48E8-8FE7-D0BD4C539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16508896938613">
            <a:hlinkClick r:id="" action="ppaction://media"/>
            <a:extLst>
              <a:ext uri="{FF2B5EF4-FFF2-40B4-BE49-F238E27FC236}">
                <a16:creationId xmlns:a16="http://schemas.microsoft.com/office/drawing/2014/main" id="{9B31C9DA-3180-418F-98C1-0BF9A31F3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914" end="15408"/>
                </p14:media>
              </p:ext>
            </p:extLst>
          </p:nvPr>
        </p:nvPicPr>
        <p:blipFill>
          <a:blip r:embed="rId8"/>
          <a:srcRect l="-698" t="27977" r="698" b="28520"/>
          <a:stretch>
            <a:fillRect/>
          </a:stretch>
        </p:blipFill>
        <p:spPr>
          <a:xfrm>
            <a:off x="1645534" y="365125"/>
            <a:ext cx="8900931" cy="5990421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9C7237E1-B36C-42D6-AF7F-016271E8AD1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9"/>
    </mc:Choice>
    <mc:Fallback xmlns="">
      <p:transition spd="slow" advTm="8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30" objId="6"/>
        <p14:stopEvt time="75993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9DB8D-3100-F53B-641E-7B336C8E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D99CD4EA-7770-1DF2-8D12-BE12CB965F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E435D8A-1EE1-F694-86B1-EF473191F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768" y="2889740"/>
            <a:ext cx="6193972" cy="2688771"/>
          </a:xfrm>
        </p:spPr>
        <p:txBody>
          <a:bodyPr>
            <a:noAutofit/>
          </a:bodyPr>
          <a:lstStyle/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8·4    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9·2   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10·4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B94A633-9FE6-41E8-9A9F-29D84EAC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1"/>
    </mc:Choice>
    <mc:Fallback xmlns="">
      <p:transition spd="slow" advTm="37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259</Words>
  <Application>Microsoft Office PowerPoint</Application>
  <PresentationFormat>Широкоэкранный</PresentationFormat>
  <Paragraphs>52</Paragraphs>
  <Slides>18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4 · 2 = 8       7 · 2 = 14</vt:lpstr>
      <vt:lpstr>Связь множителей с произведением </vt:lpstr>
      <vt:lpstr> Будем решать задачи. Научимся составлять примеры на деление из умножения;  Узнаем правило;  </vt:lpstr>
      <vt:lpstr> 1) Узнаем правило;  2) Научимся составлять примеры на деление из умножения;  3) Будем решать задачи. </vt:lpstr>
      <vt:lpstr>Если произведение двух множителей разделить на один из них, то получится другой множитель</vt:lpstr>
      <vt:lpstr>7 · 2 = 14</vt:lpstr>
      <vt:lpstr>Презентация PowerPoint</vt:lpstr>
      <vt:lpstr>8·4     9·2    10·4</vt:lpstr>
      <vt:lpstr>Проверка </vt:lpstr>
      <vt:lpstr>Реши задачу </vt:lpstr>
      <vt:lpstr>Найдите значения выражений</vt:lpstr>
      <vt:lpstr>Проверка </vt:lpstr>
      <vt:lpstr> </vt:lpstr>
      <vt:lpstr> </vt:lpstr>
      <vt:lpstr> 1) Узнаем правило;  2) Научимся составлять примеры на деление из умножения;  3) Будем решать задачи.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Максимушкина</dc:creator>
  <cp:lastModifiedBy>Пользователь</cp:lastModifiedBy>
  <cp:revision>10</cp:revision>
  <dcterms:created xsi:type="dcterms:W3CDTF">2026-06-24T07:45:44Z</dcterms:created>
  <dcterms:modified xsi:type="dcterms:W3CDTF">2026-06-24T13:56:37Z</dcterms:modified>
</cp:coreProperties>
</file>